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analiza la estructura de ingresos de los hogares argentinos (consultora W) junto con datos de empleo del INDEC y de ingreso disponible de Ecolatina, para explicar el temor social a descender de escalon economico.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Piramide de ingresos: 5% clase alta ($14M promedio), 17% clase media alta ($6,5M), 26% clase media baja ($3M), 30% clase baja no pobre ($2,2M) y 22% clase baja en pobreza ($1M) -que equivale al 30% de la poblacion. Fuente: consultora W, agosto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El 22% de los hogares argentinos vive con un ingreso promedio de apenas 1 millon de pesos mensuales, por debajo de la linea de pobreza estimada -eso equivale al 30% de la poblacion, dado que los hogares en pobreza suelen tener mas integrantes.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Situacion. Solo el 22% de los hogares -clase alta y media alta- supera el umbral de clase media baja. El 78% restante esta en clase media baja o por debajo, una base social amplia donde el descenso de un escalon puede sentirse mas cercano.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Entre noviembre de 2023 y mayo de 2026 se perdieron 337.000 empleos registrados, mientras se crearon apenas 161.001 monotributos -menos de un puesto de menor calidad por cada dos empleos formales perdidos.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estrategicas. Tres acciones: 1) Priorizar previsibilidad de gasto sobre aspiracion en pricing y comunicacion. 2) Segmentar mensajes entre quienes ya estan en pobreza y quienes estan en riesgo de caer. 3) Vigilar el impacto de la informalidad laboral (43%) en la capacidad de pago de la base de clientes.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el temor social a descender de escalon economico tiene base concreta en los datos de estructura de ingresos, calidad del empleo e ingreso disponible. No es solo un estado de animo, es una lectura razonable de la evidencia.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8229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FFFFFF"/>
                </a:solidFill>
                <a:latin typeface="Arial Black"/>
              </a:rPr>
              <a:t>EL TEMOR A CAER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42316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60604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5B91CC"/>
                </a:solidFill>
                <a:latin typeface="Arial"/>
              </a:rPr>
              <a:t>Solo 22% de los hogares supera la clase media baja. El empleo se precariza
y el ingreso disponible cayó 15% desde 2023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5661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Lunes 31 de agosto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Guillermo Olivetto — consultora W; INDEC; Ecolatina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8412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17253D"/>
                </a:solidFill>
                <a:latin typeface="Arial Black"/>
              </a:rPr>
              <a:t>CÓMO SE REPARTEN LOS INGRESOS HOY</a:t>
            </a:r>
          </a:p>
        </p:txBody>
      </p:sp>
      <p:pic>
        <p:nvPicPr>
          <p:cNvPr id="4" name="Picture 3" descr="temor_descenso_social_2026_piram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640080"/>
            <a:ext cx="8595360" cy="562356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LA BASE DE LA PIRÁMIDE ES AMPLIA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0" b="1" i="0">
                <a:solidFill>
                  <a:srgbClr val="B8952A"/>
                </a:solidFill>
                <a:latin typeface="Arial Black"/>
              </a:rPr>
              <a:t>22%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6324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de los hogares vive por debajo de la línea de pobreza estimada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947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Equivale al 30% de la población  |  Consultora W, ago-2026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temor a caer no es solo percepción. Hay números que lo sostienen.»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 i="0">
                <a:solidFill>
                  <a:srgbClr val="17253D"/>
                </a:solidFill>
                <a:latin typeface="Arial Black"/>
              </a:rPr>
              <a:t>UNA MINORÍA ARRIBA DE LA CLASE MEDIA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960120"/>
            <a:ext cx="3840480" cy="457200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CLASE ALTA +
MEDIA ALTA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800" b="1" i="0">
                <a:solidFill>
                  <a:srgbClr val="FFFFFF"/>
                </a:solidFill>
                <a:latin typeface="Arial Black"/>
              </a:rPr>
              <a:t>22%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Desde $6,5 millones
mensuales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937760" y="960120"/>
            <a:ext cx="3840480" cy="45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MEDIA BAJA +
BAJA (NO POBRE Y POBRE)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7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800" b="1" i="0">
                <a:solidFill>
                  <a:srgbClr val="B8952A"/>
                </a:solidFill>
                <a:latin typeface="Arial Black"/>
              </a:rPr>
              <a:t>78%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Hasta $3 millones
mensuales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temor a caer no es solo percepción. Hay números que lo sostienen.»</a:t>
            </a:r>
          </a:p>
        </p:txBody>
      </p:sp>
      <p:pic>
        <p:nvPicPr>
          <p:cNvPr id="13" name="Picture 12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17253D"/>
                </a:solidFill>
                <a:latin typeface="Arial Black"/>
              </a:rPr>
              <a:t>EL EMPLEO QUE SE PIERDE Y EL QUE LO REEMPLAZA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Noviembre 2023 - Mayo 2026</a:t>
            </a:r>
          </a:p>
        </p:txBody>
      </p:sp>
      <p:pic>
        <p:nvPicPr>
          <p:cNvPr id="5" name="Picture 4" descr="temor_descenso_social_2026_emple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1143000"/>
            <a:ext cx="6766560" cy="4846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temor a caer no es solo percepción. Hay números que lo sostienen.»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17253D"/>
                </a:solidFill>
                <a:latin typeface="Arial Black"/>
              </a:rPr>
              <a:t>LO QUE ESTO SIGNIFICA PARA PRODUCTO Y PRECIO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Previsibilidad,
no aspiración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El consumidor que
teme caer valora
la certeza de gasto
mas que el status.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Segmentar por
riesgo de caída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22% ya esta en
pobreza; 56% esta
en riesgo de caer.
Mensajes distintos
para cada uno.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Vigilar la
informalidad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43% de empleo
informal afecta
capacidad de pago
y acceso a credito.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temor a caer no es solo percepción. Hay números que lo sostienen.»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1">
                <a:solidFill>
                  <a:srgbClr val="FFFFFF"/>
                </a:solidFill>
                <a:latin typeface="Arial"/>
              </a:rPr>
              <a:t>«El temor a caer no es solo percepción. Hay números que lo sostienen: una base social amplia, empleo cada vez más precario y un ingreso disponible que no deja de retroceder.»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kartal.com.ar/informes/temor_descenso_social_2026.php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