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El BCRA llevo comprados USD 8.012 millones en 2026. Bajada: Reservas netas negativas, riesgo pais sobre 500 pbs y dolar dependiente de la cosecha. Contexto: Mayo define si el Plan Milei tiene musculo para el segundo semestre. Consecuencia: Las decisiones de importacion y deuda de las proximas semanas determinan la posicion para el resto del anio. Frase viral: Las reservas brutas nunca estuvieron mejor. Las netas nunca estuvieron en rojo con tanto optimismo.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85 ruedas consecutivas comprando — record absoluto del BCRA desde la salida del cepo. Contexto: 80% de la meta anual de USD 10.000M alcanzada en menos de 5 meses. Bajada: Detras del titular hay tension: reservas brutas suben, pero netas son negativas. Consecuencia: El mercado no celebra lo que el gobierno anuncia porque conoce el dato neto. Frase viral: Las reservas brutas nunca estuvieron mejor. Las netas nunca estuvieron en rojo con tanto optimismo.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Tres semaforos que en mayo 2026 no estan todos en verde. Contexto: Inflacion baja (verde), netas negativas (rojo), riesgo pais rebotado (ambar). Bajada: El plan funciona en el papel. La foto completa muestra tensiones que el mercado ya priceo. Consecuencia: Quien toma decisiones mirando solo el 2,6% se equivoca. Frase viral: Las reservas brutas nunca estuvieron mejor. Las netas nunca estuvieron en rojo con tanto optimismo.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USD 46.194M en reservas brutas. El numero que el mercado mira es diferente. Contexto: Reservas netas negativas porque swaps, depositos en garantia y obligaciones FMI no son activos disponibles libremente. Bajada: Esta brecha explica por que el EMBI se mantiene en 523 pbs pese a las compras record. Consecuencia: Ninguna decision de largo plazo deberia basarse en brutas sin ajustar por pasivos implicitos. Frase viral: Las reservas brutas nunca estuvieron mejor. Las netas nunca estuvieron en rojo con tanto optimismo.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Inflacion 2,6% en abril, minimo en cinco meses. Contexto: Nucleo 2,3%, alimentos 1,5%. Interanual en 32,4% no cede. Bajada: Regulados (4,7%) siguen presionando. Convergencia a un digito mensual recien en segundo semestre. Consecuencia: Contratos con 2% mensual para el segundo semestre subestiman el riesgo de regulados. Frase viral: Las reservas brutas nunca estuvieron mejor. Las netas nunca estuvieron en rojo con tanto optimismo.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Dolar a $1.384 — 20% debajo del techo de banda $1.725. Hay margen significativo. Contexto: Bandas ajustan al ritmo de la inflacion. REM proyecta $1.410 para mayo. Sin presion en corto plazo. Bajada: Anclaje depende del flujo de la cosecha. Mayo-julio es el pico de liquidacion. Cuando ese flujo se agote, la ecuacion cambia. Consecuencia: Ventana de tipo de cambio favorable cierra en julio. Decisiones de importacion y deuda que no se ejecuten antes de agosto asumen un riesgo que hoy no existe. Frase viral: Las reservas brutas nunca estuvieron mejor. Las netas nunca estuvieron en rojo con tanto optimismo.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USD 8.012 millones comprados en 2026. No es un trimestre. Son 4.5 meses. Contexto: Meta anual BCRA era USD 10.000M. Ya llego al 80%. Fitch proyecta reservas brutas de USD 52.000M a fin de anio. Bajada: La compra es masiva pero el riesgo pais no cede porque la posicion neta sigue en rojo. Consecuencia: La mejora real de reservas dependera de si el segundo semestre permite que las compras brutas superen la tasa de crecimiento de los pasivos. Frase viral: Las reservas brutas nunca estuvieron mejor. Las netas nunca estuvieron en rojo con tanto optimismo.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Dos caminos. Una bifurcacion. El dato que decide cual se toma esta disponible cada dos semanas en el BCRA. Contexto: Escenario base asume que el flujo de cosecha permite que reservas netas recuperen terreno antes de agosto. Bajada: Escenario adverso no requiere una crisis — solo flujo menor al esperado o shock externo. Consecuencia: La decision no es apostar a uno u otro — es tomar hoy las correctas en ambos. Frase viral: Las reservas brutas nunca estuvieron mejor. Las netas nunca estuvieron en rojo con tanto optimismo.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Esta frase resume la tension del momento: datos de portada extraordinarios, datos detras preocupantes. Contexto: El Plan Milei tiene logros reales — desinflacion, acumulacion de brutas, estabilidad cambiaria. Pero posicion neta negativa y EMBI 523 pbs dicen que el mercado no da el paso final de confianza. Bajada: El segundo semestre es el test real. Cuando el viento de la cosecha deje de soplar, veremos si el programa tiene fundamentos propios. Consecuencia: Las empresas que entiendan esta diferencia tomaran mejores decisiones que las que crean que el verano cambiario dura todo el anio. Frase viral: Las reservas brutas nunca estuvieron mejor. Las netas nunca estuvieron en rojo con tanto optimismo.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736592"/>
            <a:ext cx="9144000" cy="10972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8229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</a:rPr>
              <a:t>MAYO 2026: EL TRIPLE DESAFIO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417320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5B91CC"/>
                </a:solidFill>
              </a:rPr>
              <a:t>Dolar, Reservas e Inflacion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2029968"/>
            <a:ext cx="27432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304288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>
                <a:solidFill>
                  <a:srgbClr val="B8952A"/>
                </a:solidFill>
              </a:rPr>
              <a:t>USD 8.012M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310128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5B91CC"/>
                </a:solidFill>
              </a:rPr>
              <a:t>Compras BCRA acumuladas 2026 — record absoluto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85876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2E6CB8"/>
                </a:solidFill>
              </a:rPr>
              <a:t>Lunes 18 de Mayo de 2026  |  KARTAL Consulting  |  kartal.com.ar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Las reservas brutas nunca estuvieron mejor. Las netas nunca estuvieron en rojo con tanto optimismo.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B8952A"/>
                </a:solidFill>
              </a:rPr>
              <a:t>EL NUMERO QUE LO DICE TODO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58368"/>
            <a:ext cx="73152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0" b="1" i="0">
                <a:solidFill>
                  <a:srgbClr val="B8952A"/>
                </a:solidFill>
              </a:rPr>
              <a:t>85+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38528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</a:rPr>
              <a:t>RUEDAS CONSECUTIVAS DEL BCRA COMPRANDO DOLARES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51460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5B91CC"/>
                </a:solidFill>
              </a:rPr>
              <a:t>USD 8.012M acumulados en 2026  —  80% de la meta anual alcanzada en 4.5 meses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0" y="3090672"/>
            <a:ext cx="2743200" cy="38404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200400" y="31089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RECORD ABSOLUTO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Las reservas brutas nunca estuvieron mejor. Las netas nunca estuvieron en rojo con tanto optimismo.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201168"/>
            <a:ext cx="8595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17253D"/>
                </a:solidFill>
              </a:rPr>
              <a:t>TRES VARIABLES. UN MISMO MES.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914400"/>
            <a:ext cx="2651760" cy="228600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987552"/>
            <a:ext cx="2651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INFLACION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389888"/>
            <a:ext cx="2651760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FFFFFF"/>
                </a:solidFill>
              </a:rPr>
              <a:t>2,6%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2304288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FFFFF"/>
                </a:solidFill>
              </a:rPr>
              <a:t>Abril 2026
Minimo en 5 meses
vs 3,4% en marzo</a:t>
            </a:r>
          </a:p>
        </p:txBody>
      </p:sp>
      <p:sp>
        <p:nvSpPr>
          <p:cNvPr id="8" name="Rectangle 7"/>
          <p:cNvSpPr/>
          <p:nvPr/>
        </p:nvSpPr>
        <p:spPr>
          <a:xfrm>
            <a:off x="3246120" y="914400"/>
            <a:ext cx="2651760" cy="2286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46120" y="987552"/>
            <a:ext cx="2651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RESERVAS NETAS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389888"/>
            <a:ext cx="2651760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FFFFFF"/>
                </a:solidFill>
              </a:rPr>
              <a:t>NEG.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46120" y="2304288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FFFFF"/>
                </a:solidFill>
              </a:rPr>
              <a:t>Brutas: USD 46.194M
Pero netas: negativas
La trampa del titular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63640" y="914400"/>
            <a:ext cx="2651760" cy="2286000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63640" y="987552"/>
            <a:ext cx="2651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RIESGO PAIS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63640" y="1389888"/>
            <a:ext cx="2651760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FFFFFF"/>
                </a:solidFill>
              </a:rPr>
              <a:t>523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3640" y="2304288"/>
            <a:ext cx="2651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FFFFFF"/>
                </a:solidFill>
              </a:rPr>
              <a:t>Puntos basicos (pbs)
Reboto sobre 500 pbs
Mercado mira 2027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401568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7253D"/>
                </a:solidFill>
              </a:rPr>
              <a:t>Primer mes del anio en que las tres variables generan tension simultanea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Las reservas brutas nunca estuvieron mejor. Las netas nunca estuvieron en rojo con tanto optimismo.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</a:rPr>
              <a:t>LA PARADOJA DE LAS RESERVAS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07992" y="822960"/>
            <a:ext cx="73152" cy="292608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B8952A"/>
                </a:solidFill>
              </a:rPr>
              <a:t>BRUTAS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298448"/>
            <a:ext cx="40233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USD
46.194M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2788920"/>
            <a:ext cx="40233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5B91CC"/>
                </a:solidFill>
              </a:rPr>
              <a:t>Maximo en 2 meses
Titular brillante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3520440"/>
            <a:ext cx="2194560" cy="347472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538728"/>
            <a:ext cx="21945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POSITIVO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0" y="86868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C00000"/>
                </a:solidFill>
              </a:rPr>
              <a:t>NETAS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1298448"/>
            <a:ext cx="40233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NEGA-
TIVAS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2788920"/>
            <a:ext cx="40233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5B91CC"/>
                </a:solidFill>
              </a:rPr>
              <a:t>Swaps + depositos FMI
no son reservas propias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3600" y="3520440"/>
            <a:ext cx="2194560" cy="3474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0" y="3538728"/>
            <a:ext cx="21945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EL DATO QUE PESA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Las reservas brutas nunca estuvieron mejor. Las netas nunca estuvieron en rojo con tanto optimismo.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7253D"/>
                </a:solidFill>
              </a:rPr>
              <a:t>LA DESINFLACION ES REAL — LA MESETA TAMBIEN</a:t>
            </a:r>
          </a:p>
        </p:txBody>
      </p:sp>
      <p:pic>
        <p:nvPicPr>
          <p:cNvPr id="4" name="Picture 3" descr="triple_desafio_mayo_2026_inflac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749808"/>
            <a:ext cx="8503920" cy="33375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5760" y="4206240"/>
            <a:ext cx="8412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2E6CB8"/>
                </a:solidFill>
              </a:rPr>
              <a:t>32,4% interanual — la meseta que preocupa al mercado y frena la convergencia rapida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Las reservas brutas nunca estuvieron mejor. Las netas nunca estuvieron en rojo con tanto optimismo.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</a:rPr>
              <a:t>EL DOLAR, TRANQUILO — POR AHORA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8229600" cy="594360"/>
          </a:xfrm>
          <a:prstGeom prst="rect">
            <a:avLst/>
          </a:prstGeom>
          <a:solidFill>
            <a:srgbClr val="2A3E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914400"/>
            <a:ext cx="2898648" cy="59436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355848" y="914400"/>
            <a:ext cx="3785615" cy="594360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141464" y="914400"/>
            <a:ext cx="1545336" cy="59436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218688" y="822960"/>
            <a:ext cx="164592" cy="77724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572768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B91CC"/>
                </a:solidFill>
              </a:rPr>
              <a:t>PISO
$1.035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51760" y="1572768"/>
            <a:ext cx="1645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B8952A"/>
                </a:solidFill>
              </a:rPr>
              <a:t>HOY
$1.384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1572768"/>
            <a:ext cx="1828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5B91CC"/>
                </a:solidFill>
              </a:rPr>
              <a:t>TECHO
$1.725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04288"/>
            <a:ext cx="7315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B8952A"/>
                </a:solidFill>
              </a:rPr>
              <a:t>20% debajo del techo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090672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5B91CC"/>
                </a:solidFill>
              </a:rPr>
              <a:t>El dolar tiene colchon. El colchon depende del campo. El campo liquida hasta julio.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0" y="3639312"/>
            <a:ext cx="4572000" cy="38404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286000" y="36576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AGOSTO-OCTUBRE: VENTANA DE RIESGO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Las reservas brutas nunca estuvieron mejor. Las netas nunca estuvieron en rojo con tanto optimismo.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17253D"/>
                </a:solidFill>
              </a:rPr>
              <a:t>USD 8.012M — EL BCRA NO PARA DE COMPRAR</a:t>
            </a:r>
          </a:p>
        </p:txBody>
      </p:sp>
      <p:pic>
        <p:nvPicPr>
          <p:cNvPr id="4" name="Picture 3" descr="triple_desafio_mayo_2026_compras_bcr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749808"/>
            <a:ext cx="8503920" cy="3200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5760" y="4069080"/>
            <a:ext cx="8412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2E6CB8"/>
                </a:solidFill>
              </a:rPr>
              <a:t>80% de la meta anual alcanzada en solo 4.5 meses — mayor acumulado historico en este periodo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Las reservas brutas nunca estuvieron mejor. Las netas nunca estuvieron en rojo con tanto optimismo.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64592"/>
            <a:ext cx="8595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17253D"/>
                </a:solidFill>
              </a:rPr>
              <a:t>EL SEGUNDO SEMESTRE: DOS CAMINOS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07992" y="777240"/>
            <a:ext cx="54864" cy="32004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777240"/>
            <a:ext cx="4114800" cy="41148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" y="795528"/>
            <a:ext cx="4114800" cy="393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ESCENARIO BASE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325880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7253D"/>
                </a:solidFill>
              </a:rPr>
              <a:t>+ Reservas netas recuperan terreno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1828800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7253D"/>
                </a:solidFill>
              </a:rPr>
              <a:t>+ Inflacion converge a 2,0% para Q3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2331720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7253D"/>
                </a:solidFill>
              </a:rPr>
              <a:t>+ Riesgo pais cede a 380-420 pbs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" y="2834640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7253D"/>
                </a:solidFill>
              </a:rPr>
              <a:t>+ Dolar estable hasta fin de anio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3429000"/>
            <a:ext cx="3931920" cy="347472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0040" y="3447288"/>
            <a:ext cx="3931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Si: flujo cosecha completo + FMI continua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777240"/>
            <a:ext cx="4114800" cy="4114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00600" y="795528"/>
            <a:ext cx="4114800" cy="393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ESCENARIO ADVERSO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92040" y="1325880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7253D"/>
                </a:solidFill>
              </a:rPr>
              <a:t>- Reservas netas permanecen negativas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92040" y="1828800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7253D"/>
                </a:solidFill>
              </a:rPr>
              <a:t>- Inflacion rebota a 3,5% en Q3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92040" y="2331720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7253D"/>
                </a:solidFill>
              </a:rPr>
              <a:t>- EMBI supera 600 pbs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92040" y="2834640"/>
            <a:ext cx="3931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7253D"/>
                </a:solidFill>
              </a:rPr>
              <a:t>- Presion cambiaria en agosto-octubre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92040" y="3429000"/>
            <a:ext cx="3931920" cy="3474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92040" y="3447288"/>
            <a:ext cx="3931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Si: cosecha insuficiente o shock externo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904487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7253D"/>
                </a:solidFill>
              </a:rPr>
              <a:t>La diferencia la hacen las reservas NETAS en junio — el indicador a monitorear esta semana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Las reservas brutas nunca estuvieron mejor. Las netas nunca estuvieron en rojo con tanto optimismo.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92608"/>
            <a:ext cx="8229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B8952A"/>
                </a:solidFill>
              </a:rPr>
              <a:t>LA IDEA QUE QUEDA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804672"/>
            <a:ext cx="768096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1">
                <a:solidFill>
                  <a:srgbClr val="FFFFFF"/>
                </a:solidFill>
              </a:rPr>
              <a:t>"Las reservas brutas nunca estuvieron mejor.
Las netas nunca estuvieron en rojo
con tanto optimismo."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2852928"/>
            <a:ext cx="36576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999232"/>
            <a:ext cx="8229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5B91CC"/>
                </a:solidFill>
              </a:rPr>
              <a:t>Agop Karagoz — Director, Kartal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520440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2E6CB8"/>
                </a:solidFill>
              </a:rPr>
              <a:t>Proximo informe: jueves 22 de mayo de 2026  |  kartal.com.ar/informes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005072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7A90AA"/>
                </a:solidFill>
              </a:rPr>
              <a:t>KARTAL Consulting  |  kartal.com.ar  |  info@kartal.com.ar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Las reservas brutas nunca estuvieron mejor. Las netas nunca estuvieron en rojo con tanto optimismo.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